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9" d="100"/>
          <a:sy n="89" d="100"/>
        </p:scale>
        <p:origin x="374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F8E4C0-DA06-4CFE-9AC4-AAD555A0E48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5CA58A-A9E8-4FFA-9B9E-E05B61EC4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875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59F1-F593-4732-9248-FDFD7CEFFB56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569E-F3CC-4C5F-8D15-E17A1D5AC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48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59F1-F593-4732-9248-FDFD7CEFFB56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569E-F3CC-4C5F-8D15-E17A1D5AC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044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59F1-F593-4732-9248-FDFD7CEFFB56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569E-F3CC-4C5F-8D15-E17A1D5AC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852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59F1-F593-4732-9248-FDFD7CEFFB56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569E-F3CC-4C5F-8D15-E17A1D5AC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486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59F1-F593-4732-9248-FDFD7CEFFB56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569E-F3CC-4C5F-8D15-E17A1D5AC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26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59F1-F593-4732-9248-FDFD7CEFFB56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569E-F3CC-4C5F-8D15-E17A1D5AC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8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59F1-F593-4732-9248-FDFD7CEFFB56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569E-F3CC-4C5F-8D15-E17A1D5AC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774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59F1-F593-4732-9248-FDFD7CEFFB56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569E-F3CC-4C5F-8D15-E17A1D5AC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038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59F1-F593-4732-9248-FDFD7CEFFB56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569E-F3CC-4C5F-8D15-E17A1D5AC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81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59F1-F593-4732-9248-FDFD7CEFFB56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569E-F3CC-4C5F-8D15-E17A1D5AC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71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59F1-F593-4732-9248-FDFD7CEFFB56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569E-F3CC-4C5F-8D15-E17A1D5AC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947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259F1-F593-4732-9248-FDFD7CEFFB56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1569E-F3CC-4C5F-8D15-E17A1D5AC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54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720" y="0"/>
            <a:ext cx="10467975" cy="10953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69" y="1095375"/>
            <a:ext cx="12182475" cy="596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693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Anglophone School Districts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Roy, Cheryl (ASD-S)</dc:creator>
  <cp:lastModifiedBy>Wilson, Lisa (ASD-S)</cp:lastModifiedBy>
  <cp:revision>1</cp:revision>
  <dcterms:created xsi:type="dcterms:W3CDTF">2020-04-29T15:58:34Z</dcterms:created>
  <dcterms:modified xsi:type="dcterms:W3CDTF">2020-04-30T11:08:03Z</dcterms:modified>
</cp:coreProperties>
</file>